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48"/>
  </p:notesMasterIdLst>
  <p:handoutMasterIdLst>
    <p:handoutMasterId r:id="rId149"/>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6" r:id="rId104"/>
    <p:sldId id="375" r:id="rId105"/>
    <p:sldId id="378" r:id="rId106"/>
    <p:sldId id="379" r:id="rId107"/>
    <p:sldId id="381" r:id="rId108"/>
    <p:sldId id="380" r:id="rId109"/>
    <p:sldId id="383" r:id="rId110"/>
    <p:sldId id="382" r:id="rId111"/>
    <p:sldId id="384" r:id="rId112"/>
    <p:sldId id="368"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399" r:id="rId126"/>
    <p:sldId id="397" r:id="rId127"/>
    <p:sldId id="398" r:id="rId128"/>
    <p:sldId id="400" r:id="rId129"/>
    <p:sldId id="401" r:id="rId130"/>
    <p:sldId id="402" r:id="rId131"/>
    <p:sldId id="403" r:id="rId132"/>
    <p:sldId id="404" r:id="rId133"/>
    <p:sldId id="408" r:id="rId134"/>
    <p:sldId id="405" r:id="rId135"/>
    <p:sldId id="406" r:id="rId136"/>
    <p:sldId id="407" r:id="rId137"/>
    <p:sldId id="409" r:id="rId138"/>
    <p:sldId id="262" r:id="rId139"/>
    <p:sldId id="332" r:id="rId140"/>
    <p:sldId id="291" r:id="rId141"/>
    <p:sldId id="302" r:id="rId142"/>
    <p:sldId id="303" r:id="rId143"/>
    <p:sldId id="304" r:id="rId144"/>
    <p:sldId id="307" r:id="rId145"/>
    <p:sldId id="306" r:id="rId146"/>
    <p:sldId id="305"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2/25/2025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2/25/2025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2/25/2025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Attention Mechanism and Transformers, LSTM 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131</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 MECHANISM</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Attention Mechanisms ??</a:t>
            </a:r>
          </a:p>
          <a:p>
            <a:pPr algn="ctr"/>
            <a:r>
              <a:rPr lang="en-US" sz="5400" b="1" spc="65" dirty="0">
                <a:solidFill>
                  <a:srgbClr val="FFFFFF"/>
                </a:solidFill>
                <a:latin typeface="Bradley Hand ITC" panose="03070402050302030203" pitchFamily="66" charset="0"/>
                <a:cs typeface="Arial"/>
              </a:rPr>
              <a:t>and </a:t>
            </a:r>
          </a:p>
          <a:p>
            <a:pPr algn="ctr"/>
            <a:r>
              <a:rPr lang="en-US" sz="5400" b="1" spc="65" dirty="0">
                <a:solidFill>
                  <a:srgbClr val="FFFFFF"/>
                </a:solidFill>
                <a:latin typeface="Bradley Hand ITC" panose="03070402050302030203" pitchFamily="66" charset="0"/>
                <a:cs typeface="Arial"/>
              </a:rPr>
              <a:t>Transformers ??</a:t>
            </a:r>
          </a:p>
        </p:txBody>
      </p:sp>
    </p:spTree>
    <p:extLst>
      <p:ext uri="{BB962C8B-B14F-4D97-AF65-F5344CB8AC3E}">
        <p14:creationId xmlns:p14="http://schemas.microsoft.com/office/powerpoint/2010/main" val="1421426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B2982D-BD3D-BF80-E7F6-B6A946E69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C1150-F329-4E0D-58AE-59C91CECBF1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a:t>
            </a:r>
          </a:p>
        </p:txBody>
      </p:sp>
      <p:sp>
        <p:nvSpPr>
          <p:cNvPr id="3" name="Content Placeholder 2">
            <a:extLst>
              <a:ext uri="{FF2B5EF4-FFF2-40B4-BE49-F238E27FC236}">
                <a16:creationId xmlns:a16="http://schemas.microsoft.com/office/drawing/2014/main" id="{CB8AF5F3-4896-3907-5198-8A8CDDD95396}"/>
              </a:ext>
            </a:extLst>
          </p:cNvPr>
          <p:cNvSpPr>
            <a:spLocks noGrp="1"/>
          </p:cNvSpPr>
          <p:nvPr>
            <p:ph idx="1"/>
          </p:nvPr>
        </p:nvSpPr>
        <p:spPr>
          <a:xfrm>
            <a:off x="1097280" y="1845734"/>
            <a:ext cx="8010506" cy="3568238"/>
          </a:xfrm>
        </p:spPr>
        <p:txBody>
          <a:bodyPr>
            <a:normAutofit/>
          </a:bodyPr>
          <a:lstStyle/>
          <a:p>
            <a:pPr>
              <a:lnSpc>
                <a:spcPct val="150000"/>
              </a:lnSpc>
            </a:pPr>
            <a:r>
              <a:rPr lang="en-US" sz="2800" dirty="0">
                <a:solidFill>
                  <a:schemeClr val="bg1"/>
                </a:solidFill>
                <a:latin typeface="Century Gothic" panose="020B0502020202020204" pitchFamily="34" charset="0"/>
              </a:rPr>
              <a:t>Attention and Mechanism</a:t>
            </a:r>
          </a:p>
        </p:txBody>
      </p:sp>
      <p:sp>
        <p:nvSpPr>
          <p:cNvPr id="5" name="Footer Placeholder 4">
            <a:extLst>
              <a:ext uri="{FF2B5EF4-FFF2-40B4-BE49-F238E27FC236}">
                <a16:creationId xmlns:a16="http://schemas.microsoft.com/office/drawing/2014/main" id="{660A91E0-C38A-8DE0-7FAE-9B49A10481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D1EE4B-36F9-EC16-BF1C-6CCBDA3641C3}"/>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TextBox 3">
            <a:extLst>
              <a:ext uri="{FF2B5EF4-FFF2-40B4-BE49-F238E27FC236}">
                <a16:creationId xmlns:a16="http://schemas.microsoft.com/office/drawing/2014/main" id="{D39C43F6-64E4-6951-09CE-C6ADDBD1B9CF}"/>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1075699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rmAutofit fontScale="85000" lnSpcReduction="20000"/>
          </a:bodyPr>
          <a:lstStyle/>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a:t>
            </a:r>
          </a:p>
          <a:p>
            <a:pPr>
              <a:lnSpc>
                <a:spcPct val="150000"/>
              </a:lnSpc>
            </a:pPr>
            <a:r>
              <a:rPr lang="en-US" sz="2800" dirty="0">
                <a:solidFill>
                  <a:schemeClr val="bg1"/>
                </a:solidFill>
                <a:latin typeface="Century Gothic" panose="020B0502020202020204" pitchFamily="34" charset="0"/>
              </a:rPr>
              <a:t>Transformers are a revolutionary type of neural network that rely entirely on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They process all the words at the same time, making them much faster than </a:t>
            </a:r>
            <a:r>
              <a:rPr lang="en-US" sz="2800" b="1" dirty="0">
                <a:solidFill>
                  <a:schemeClr val="bg1"/>
                </a:solidFill>
                <a:latin typeface="Century Gothic" panose="020B0502020202020204" pitchFamily="34" charset="0"/>
              </a:rPr>
              <a:t>RNNs (Recurrent Neural Networks). </a:t>
            </a:r>
          </a:p>
          <a:p>
            <a:pPr>
              <a:lnSpc>
                <a:spcPct val="150000"/>
              </a:lnSpc>
            </a:pPr>
            <a:r>
              <a:rPr lang="en-US" sz="2800" dirty="0">
                <a:solidFill>
                  <a:schemeClr val="bg1"/>
                </a:solidFill>
                <a:latin typeface="Century Gothic" panose="020B0502020202020204" pitchFamily="34" charset="0"/>
              </a:rPr>
              <a:t>They are composed of encoder and decoder layers, which are made up of attention layers.</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138</a:t>
            </a:fld>
            <a:endParaRPr lang="en-US"/>
          </a:p>
        </p:txBody>
      </p:sp>
    </p:spTree>
    <p:extLst>
      <p:ext uri="{BB962C8B-B14F-4D97-AF65-F5344CB8AC3E}">
        <p14:creationId xmlns:p14="http://schemas.microsoft.com/office/powerpoint/2010/main" val="546108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9395</TotalTime>
  <Words>13916</Words>
  <Application>Microsoft Office PowerPoint</Application>
  <PresentationFormat>Widescreen</PresentationFormat>
  <Paragraphs>1191</Paragraphs>
  <Slides>146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 MECHANISM</vt:lpstr>
      <vt:lpstr>What’s Next 😃😃</vt:lpstr>
      <vt:lpstr>Understand Human Language</vt:lpstr>
      <vt:lpstr>What’s Next 😃😃</vt:lpstr>
      <vt:lpstr>Attention Mechanism</vt:lpstr>
      <vt:lpstr>Transformers: Attention is All You Need</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139</cp:revision>
  <dcterms:created xsi:type="dcterms:W3CDTF">2025-01-09T12:33:02Z</dcterms:created>
  <dcterms:modified xsi:type="dcterms:W3CDTF">2025-02-25T14:09:43Z</dcterms:modified>
</cp:coreProperties>
</file>